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6BCFF5A6-E5D2-45ED-BD7D-32321848A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A0933546-EEBA-4452-B866-03DEE6DEF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B0A84E7C-8B5D-41F5-A603-4A5EB1A1B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14">
            <a:extLst>
              <a:ext uri="{FF2B5EF4-FFF2-40B4-BE49-F238E27FC236}">
                <a16:creationId xmlns:a16="http://schemas.microsoft.com/office/drawing/2014/main" id="{C5DE8918-02EC-44AC-879F-967AA626F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792524B-0DD5-49DB-8A1A-3F86027F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E4139866-7819-4B10-AA36-2EAF14F9C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7859D7-7163-4D89-8223-273858944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002552" cy="2268559"/>
          </a:xfrm>
        </p:spPr>
        <p:txBody>
          <a:bodyPr>
            <a:normAutofit/>
          </a:bodyPr>
          <a:lstStyle/>
          <a:p>
            <a:r>
              <a:rPr lang="fr-FR" sz="2500" dirty="0"/>
              <a:t>La pollution aérienne aux abords des écoles et crèches d’Île-de-France</a:t>
            </a:r>
            <a:br>
              <a:rPr lang="fr-FR" sz="2500" dirty="0"/>
            </a:br>
            <a:endParaRPr lang="fr-FR" sz="25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8772F8-6DA7-474B-85D8-A7D68D814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2839687" cy="1160213"/>
          </a:xfrm>
        </p:spPr>
        <p:txBody>
          <a:bodyPr>
            <a:normAutofit/>
          </a:bodyPr>
          <a:lstStyle/>
          <a:p>
            <a:r>
              <a:rPr lang="fr-FR" sz="1600" dirty="0"/>
              <a:t>Visualisation des données groupe Amsterdam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382409FA-0E6D-49DB-A27D-DE2307FC9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8927" y="647191"/>
            <a:ext cx="4973141" cy="5564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A458C3-DA0E-477E-A035-A676FB621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077" y="2129487"/>
            <a:ext cx="4337796" cy="2602065"/>
          </a:xfrm>
          <a:prstGeom prst="rect">
            <a:avLst/>
          </a:prstGeom>
          <a:ln>
            <a:noFill/>
          </a:ln>
        </p:spPr>
      </p:pic>
      <p:sp>
        <p:nvSpPr>
          <p:cNvPr id="34" name="Rectangle 22">
            <a:extLst>
              <a:ext uri="{FF2B5EF4-FFF2-40B4-BE49-F238E27FC236}">
                <a16:creationId xmlns:a16="http://schemas.microsoft.com/office/drawing/2014/main" id="{20B9CAE8-E560-4F4B-82B2-0C1EEDBF0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4316" y="884836"/>
            <a:ext cx="4500800" cy="5093736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7EABC378-6819-47AA-9B52-AD5CDBAC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37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2F443-5D1C-4F5B-B0F1-CBF13B0F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NO2 en 2012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B20C521-F7A7-4C5D-A980-41B4E406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4840" y="2052638"/>
            <a:ext cx="7433257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4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4A50F-CCDD-4534-AB9E-D9DECDBA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Carte NO2 en 2017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75AE673-2F8F-4E41-95C9-E8FF1A8B5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998" y="2052638"/>
            <a:ext cx="7698942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C3461-5713-439E-A053-59B80E8C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PM10 en 2012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A98C128-3793-45BD-8697-0449AEC65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429" y="2052638"/>
            <a:ext cx="7766079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8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ACA09-0273-4897-8CB0-2ADEFCFB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PM10 en 2017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AABF26E-170E-43E6-9C42-B039B3880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377" y="2052638"/>
            <a:ext cx="7406184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5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22ECB-AF0A-4485-BC22-FD179F46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PM2,5 2012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0D1CA70-1869-42B7-96F4-0B0CF5F59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999" y="2052638"/>
            <a:ext cx="7576940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85B53-09A9-4EDA-905E-97A9DB0A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Carte PM2,5 2017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2FE4A92-3E5D-45AA-87C6-582117033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303" y="2052638"/>
            <a:ext cx="7608331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6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8B99F4-EDC3-4982-88A6-711E9BA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fr-FR" sz="480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E780BA-C15C-4C15-9F20-ED00CECB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fr-FR" sz="1800" dirty="0"/>
              <a:t>On voit que des efforts ont été faits entre 2012 et 2017 il y a une amélioration de la qualité de l'air globale en Île-de-France. Bien qu’on remarque également un contraste entre Paris, sa petite couronne et le reste de la région Île-de-France. En effet, dans les régions rurales, la qualité est au rendez-vous, mais plus on se rapproche de la capitale plus l'air y est mauvais. Pour le bien des enfants, des efforts doivent encore être fait, il y a encore des établissements au-dessus des seuils de pollution.</a:t>
            </a:r>
          </a:p>
        </p:txBody>
      </p:sp>
    </p:spTree>
    <p:extLst>
      <p:ext uri="{BB962C8B-B14F-4D97-AF65-F5344CB8AC3E}">
        <p14:creationId xmlns:p14="http://schemas.microsoft.com/office/powerpoint/2010/main" val="3167674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F59BB-4BEC-4C48-AE3F-9BC00FE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Groupe Amsterdam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3DAAF8-FA61-4C16-8B86-3B4D310B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IGUI Saïd</a:t>
            </a:r>
          </a:p>
          <a:p>
            <a:r>
              <a:rPr lang="fr-FR" dirty="0"/>
              <a:t>MALUEKI NGOMBI Jérémie</a:t>
            </a:r>
          </a:p>
          <a:p>
            <a:r>
              <a:rPr lang="fr-FR" dirty="0"/>
              <a:t>CONDE Moussa</a:t>
            </a:r>
          </a:p>
          <a:p>
            <a:r>
              <a:rPr lang="fr-FR" dirty="0"/>
              <a:t>BERLEMONT Lucas</a:t>
            </a:r>
          </a:p>
          <a:p>
            <a:r>
              <a:rPr lang="fr-FR" dirty="0"/>
              <a:t>DJERROUD </a:t>
            </a:r>
            <a:r>
              <a:rPr lang="fr-FR" dirty="0" err="1"/>
              <a:t>Said</a:t>
            </a:r>
            <a:endParaRPr lang="fr-FR" dirty="0"/>
          </a:p>
          <a:p>
            <a:r>
              <a:rPr lang="fr-FR" dirty="0"/>
              <a:t>BERKANE Sarah</a:t>
            </a:r>
          </a:p>
          <a:p>
            <a:pPr marL="0" indent="0">
              <a:buNone/>
            </a:pPr>
            <a:r>
              <a:rPr lang="fr-FR" dirty="0"/>
              <a:t>Supervisé par M. Younes BENNANI MEZIANE</a:t>
            </a:r>
          </a:p>
        </p:txBody>
      </p:sp>
    </p:spTree>
    <p:extLst>
      <p:ext uri="{BB962C8B-B14F-4D97-AF65-F5344CB8AC3E}">
        <p14:creationId xmlns:p14="http://schemas.microsoft.com/office/powerpoint/2010/main" val="30836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95C0B-9109-489B-AB51-52741F82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Problématique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A8A15-68CF-4CF1-8088-3991DAA1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/>
              <a:t>Visualiser l'évolution de la pollution aérienne en Île-de-France au abord des écoles et des crèches sur la période 2012-2017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16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B723F-3256-4964-A718-1F135EC1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nombre d’écoles par type en Île-de-France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1F63CA9-E279-43A3-8161-709829733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505" y="2052638"/>
            <a:ext cx="7745927" cy="3997325"/>
          </a:xfrm>
        </p:spPr>
      </p:pic>
    </p:spTree>
    <p:extLst>
      <p:ext uri="{BB962C8B-B14F-4D97-AF65-F5344CB8AC3E}">
        <p14:creationId xmlns:p14="http://schemas.microsoft.com/office/powerpoint/2010/main" val="139424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F2A75-BBE9-4E01-86E8-A2050B6A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Moyenne des polluants par département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F70800E-C61D-43E2-BD0F-6EF8F9F02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363" y="2052638"/>
            <a:ext cx="5626211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3AFFEF-1351-41A5-A866-02E2B012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Moyenne des polluants par département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7A87E55-E242-47F0-8DFC-422886DA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090" y="2052638"/>
            <a:ext cx="5534757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2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53D61C-5576-4306-A92A-53EB8800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Moyenne des polluants par département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4520E22-DCCB-48DD-B970-E53EF561F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696" y="2052638"/>
            <a:ext cx="5485545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2C77A-065C-4C34-8E50-118F59CB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Evolutions des valeurs moyenne des polluants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6280BAA-704B-4574-B51D-D593B651A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705" y="2052638"/>
            <a:ext cx="6295528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FE55B-01E5-401A-B9B5-C0BAED2F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des valeurs moyenne des polluants entre 2012 et 2017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EE1F870-0BAD-4EDF-99E9-6F0251E8E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700126"/>
            <a:ext cx="7796212" cy="27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09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52</TotalTime>
  <Words>218</Words>
  <Application>Microsoft Office PowerPoint</Application>
  <PresentationFormat>Grand écran</PresentationFormat>
  <Paragraphs>26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MS Shell Dlg 2</vt:lpstr>
      <vt:lpstr>Wingdings</vt:lpstr>
      <vt:lpstr>Wingdings 3</vt:lpstr>
      <vt:lpstr>Madison</vt:lpstr>
      <vt:lpstr>La pollution aérienne aux abords des écoles et crèches d’Île-de-France </vt:lpstr>
      <vt:lpstr>Groupe Amsterdam</vt:lpstr>
      <vt:lpstr>Problématique</vt:lpstr>
      <vt:lpstr>Le nombre d’écoles par type en Île-de-France</vt:lpstr>
      <vt:lpstr>Moyenne des polluants par département</vt:lpstr>
      <vt:lpstr>Moyenne des polluants par département</vt:lpstr>
      <vt:lpstr>Moyenne des polluants par département</vt:lpstr>
      <vt:lpstr>Evolutions des valeurs moyenne des polluants</vt:lpstr>
      <vt:lpstr>Evolution des valeurs moyenne des polluants entre 2012 et 2017</vt:lpstr>
      <vt:lpstr>Carte NO2 en 2012</vt:lpstr>
      <vt:lpstr>Carte NO2 en 2017</vt:lpstr>
      <vt:lpstr>Carte PM10 en 2012</vt:lpstr>
      <vt:lpstr>Carte PM10 en 2017</vt:lpstr>
      <vt:lpstr>Carte PM2,5 2012</vt:lpstr>
      <vt:lpstr>Carte PM2,5 2017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pollution aérienne aux abords des écoles et crèches d’Île-de-France</dc:title>
  <dc:creator>Jérémie</dc:creator>
  <cp:lastModifiedBy>Jérémie</cp:lastModifiedBy>
  <cp:revision>6</cp:revision>
  <dcterms:created xsi:type="dcterms:W3CDTF">2021-05-17T17:18:25Z</dcterms:created>
  <dcterms:modified xsi:type="dcterms:W3CDTF">2021-05-17T18:10:35Z</dcterms:modified>
</cp:coreProperties>
</file>